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6BD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CAED-270E-A941-5E18-62EFEB6687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8B2C25-D461-CA0F-707A-704F26B16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86EBC-6E35-6CBE-03B3-7DE5F6301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21468-2064-432A-90D2-29F73DC38EF9}" type="datetimeFigureOut">
              <a:rPr lang="en-AU" smtClean="0"/>
              <a:t>22/11/2023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03716E-BE69-CE80-C7F9-6C2B5977B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98638-4CA2-6549-FA38-57EF307F9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52154-D728-4F86-B3E3-E7B0AA573B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53519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EEEA4-7D53-A5F3-CE0C-DD4779E49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84244D-097C-B102-DBE7-E183D688BE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1D821-529B-F1CE-4739-8F2BE56FF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21468-2064-432A-90D2-29F73DC38EF9}" type="datetimeFigureOut">
              <a:rPr lang="en-AU" smtClean="0"/>
              <a:t>22/11/2023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7869C-5F87-F4B0-A545-57C51E540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6FDB27-BC3D-CB1C-208C-21D90E8C6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52154-D728-4F86-B3E3-E7B0AA573B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18971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50182B-7217-DC1B-B460-500F89322C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7F68AC-C8AD-200E-26D6-83EC984993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B1070-058B-1ACC-1946-7C11D0229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21468-2064-432A-90D2-29F73DC38EF9}" type="datetimeFigureOut">
              <a:rPr lang="en-AU" smtClean="0"/>
              <a:t>22/11/2023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2673F-82FE-EA4D-DD13-161EDEC4E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35A099-4624-47B3-C5DA-1C4011347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52154-D728-4F86-B3E3-E7B0AA573B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0837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48565-1DBC-0082-DE68-864679D92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1869B-4293-7203-FBEE-9E6C473A1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5E75E-E23B-72D5-B53E-D00429D80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21468-2064-432A-90D2-29F73DC38EF9}" type="datetimeFigureOut">
              <a:rPr lang="en-AU" smtClean="0"/>
              <a:t>22/11/2023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02D2CC-7B24-7A9B-284C-D4463B6C8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3937C-2535-041A-9DD8-29697FF44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52154-D728-4F86-B3E3-E7B0AA573B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927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ACB30-E45F-73C4-B9C0-ABF349A05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29128F-8FC5-C7CA-74DC-56D697888A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F3D7C-EA49-0F3D-2ED9-2EF9038AA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21468-2064-432A-90D2-29F73DC38EF9}" type="datetimeFigureOut">
              <a:rPr lang="en-AU" smtClean="0"/>
              <a:t>22/11/2023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2E798C-3174-8871-A9A9-A8CCE65F4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C7089-178D-DFC8-A02D-C2B77ED3B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52154-D728-4F86-B3E3-E7B0AA573B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60867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67A06-8482-59DD-E2FA-EB54F27E7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50F26-245E-A868-9518-F8C93498A8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864E1-5318-C527-90E9-09323638F4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B431F5-3385-B500-E2D5-AA9A98CB1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21468-2064-432A-90D2-29F73DC38EF9}" type="datetimeFigureOut">
              <a:rPr lang="en-AU" smtClean="0"/>
              <a:t>22/11/2023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4E3900-A9A6-6C3A-E4B9-2778D8BC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247BE-AF64-11D7-0A79-E80AFC4A9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52154-D728-4F86-B3E3-E7B0AA573B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3811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B2C72-93E9-0830-1152-C5AF51B7F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EB539-46C4-E746-FAF5-F48F2CD29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6A4098-1CC8-68E5-AD46-D9E2EE495F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31AFD5-3142-DE91-A8FD-10C4423016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BF06D7-0A3E-554B-2BBC-5CD915D04F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071195-49FF-2354-9310-41122367D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21468-2064-432A-90D2-29F73DC38EF9}" type="datetimeFigureOut">
              <a:rPr lang="en-AU" smtClean="0"/>
              <a:t>22/11/2023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2DCA33-328E-BB3F-71A3-8E1746EE6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7548A6-4174-1C71-0C36-02DC5E462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52154-D728-4F86-B3E3-E7B0AA573B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6351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A395D-864B-14AA-1337-40FBF7CB3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6FD187-1288-6942-D343-9D04AEEEC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21468-2064-432A-90D2-29F73DC38EF9}" type="datetimeFigureOut">
              <a:rPr lang="en-AU" smtClean="0"/>
              <a:t>22/11/2023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679564-6A73-D248-67BB-CCABF9894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CEB6B6-C00F-830B-D2CA-86744F6FA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52154-D728-4F86-B3E3-E7B0AA573B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7235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66F6A8-734E-E445-F196-65597BB46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21468-2064-432A-90D2-29F73DC38EF9}" type="datetimeFigureOut">
              <a:rPr lang="en-AU" smtClean="0"/>
              <a:t>22/11/2023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DA9CC2-0241-E1AD-B929-AC3DE6B49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10FAA4-6B40-F6FA-3F29-E16E0664F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52154-D728-4F86-B3E3-E7B0AA573B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1951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83E78-2065-530B-E1DB-FC7A5BDE6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25453-E69F-80AA-0515-C7F83EE435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38EE98-BA64-9302-FD48-BA9D4C8014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DB4638-63AD-7719-D664-3AB7391BE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21468-2064-432A-90D2-29F73DC38EF9}" type="datetimeFigureOut">
              <a:rPr lang="en-AU" smtClean="0"/>
              <a:t>22/11/2023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20BA10-3540-6407-16B8-CED4CE68B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ABA61-85D3-C945-AC56-E360B133F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52154-D728-4F86-B3E3-E7B0AA573B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73935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C21F3-5EAB-DE1F-E9E7-70B7D96D4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2040CA-E345-21EB-AE87-00CA70C73F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62E3BD-B7E8-23E2-3132-E9EE7B2A3F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420404-9B27-F660-CABE-09AB18530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21468-2064-432A-90D2-29F73DC38EF9}" type="datetimeFigureOut">
              <a:rPr lang="en-AU" smtClean="0"/>
              <a:t>22/11/2023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22093-F69B-FF1E-2D64-94FAC42EF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6D7B6A-9FF5-E7B3-2114-5F1882A5F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52154-D728-4F86-B3E3-E7B0AA573B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03401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33ADF9-6240-8FB5-8F71-7864970F3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33E694-C0A0-F053-3288-7599A5C1C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94D30-902B-FC0E-2519-B1A8052A9B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21468-2064-432A-90D2-29F73DC38EF9}" type="datetimeFigureOut">
              <a:rPr lang="en-AU" smtClean="0"/>
              <a:t>22/11/2023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5552E-1FA2-B955-4067-DA19C2E1B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81072F-E97C-BEFE-049C-093A6AB6BD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752154-D728-4F86-B3E3-E7B0AA573B7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7448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E681167-4AD5-0875-0F0F-FA9E847A9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2" y="0"/>
            <a:ext cx="1084897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0286BB9A-C2FE-AA81-52FE-CC5FE0B57C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56" b="90278" l="67691" r="80334">
                        <a14:foregroundMark x1="74627" y1="12222" x2="72959" y2="10000"/>
                        <a14:foregroundMark x1="76910" y1="12500" x2="73047" y2="8056"/>
                        <a14:foregroundMark x1="70237" y1="16667" x2="69710" y2="23333"/>
                        <a14:foregroundMark x1="68481" y1="32222" x2="68657" y2="40278"/>
                        <a14:foregroundMark x1="68306" y1="40000" x2="68306" y2="37778"/>
                        <a14:foregroundMark x1="67779" y1="40278" x2="67779" y2="40278"/>
                        <a14:foregroundMark x1="79982" y1="32222" x2="79982" y2="32222"/>
                        <a14:foregroundMark x1="80334" y1="32222" x2="80334" y2="32222"/>
                        <a14:foregroundMark x1="74100" y1="90278" x2="74100" y2="902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7103" t="4709" r="19056" b="6974"/>
          <a:stretch/>
        </p:blipFill>
        <p:spPr bwMode="auto">
          <a:xfrm>
            <a:off x="1786855" y="3363985"/>
            <a:ext cx="1501629" cy="302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0B2CB66-F157-4874-9236-429541A487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556" b="89444" l="18174" r="31080">
                        <a14:foregroundMark x1="18964" y1="37222" x2="18964" y2="37222"/>
                        <a14:foregroundMark x1="18174" y1="37778" x2="18174" y2="37778"/>
                        <a14:foregroundMark x1="20281" y1="25278" x2="20281" y2="25278"/>
                        <a14:foregroundMark x1="20281" y1="24167" x2="20281" y2="24167"/>
                        <a14:foregroundMark x1="20018" y1="23611" x2="20018" y2="23611"/>
                        <a14:foregroundMark x1="20457" y1="23056" x2="20457" y2="23056"/>
                        <a14:foregroundMark x1="20018" y1="22500" x2="20018" y2="22500"/>
                        <a14:foregroundMark x1="20369" y1="21389" x2="20369" y2="21389"/>
                        <a14:foregroundMark x1="20983" y1="20556" x2="20983" y2="20556"/>
                        <a14:foregroundMark x1="24144" y1="13333" x2="24144" y2="13333"/>
                        <a14:foregroundMark x1="25022" y1="11111" x2="25022" y2="11111"/>
                        <a14:foregroundMark x1="30465" y1="29167" x2="30465" y2="29167"/>
                        <a14:foregroundMark x1="31080" y1="34722" x2="31080" y2="34722"/>
                        <a14:foregroundMark x1="24144" y1="86389" x2="24144" y2="86389"/>
                        <a14:foregroundMark x1="24407" y1="89444" x2="24407" y2="89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47" t="7092" r="68281" b="7052"/>
          <a:stretch/>
        </p:blipFill>
        <p:spPr bwMode="auto">
          <a:xfrm>
            <a:off x="3381555" y="3448433"/>
            <a:ext cx="1570008" cy="2943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8612251-9B20-E37F-E1B6-24E7C4F6E4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22" b="90000" l="33977" r="49166">
                        <a14:foregroundMark x1="38455" y1="9722" x2="38455" y2="9722"/>
                        <a14:foregroundMark x1="40913" y1="11111" x2="40913" y2="11111"/>
                        <a14:foregroundMark x1="40650" y1="10000" x2="40650" y2="10000"/>
                        <a14:foregroundMark x1="41440" y1="9444" x2="41440" y2="9444"/>
                        <a14:foregroundMark x1="41528" y1="89722" x2="41528" y2="89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68" t="5841" r="51691" b="5841"/>
          <a:stretch/>
        </p:blipFill>
        <p:spPr bwMode="auto">
          <a:xfrm>
            <a:off x="5210356" y="3363985"/>
            <a:ext cx="1501630" cy="302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64FABF5A-6BA9-4064-675A-11CE8E5F62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1111" l="50132" r="64881">
                        <a14:foregroundMark x1="56804" y1="10278" x2="56804" y2="10278"/>
                        <a14:foregroundMark x1="57858" y1="91111" x2="57858" y2="91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909" t="7737" r="35250" b="5841"/>
          <a:stretch/>
        </p:blipFill>
        <p:spPr bwMode="auto">
          <a:xfrm>
            <a:off x="6873435" y="3448433"/>
            <a:ext cx="1501629" cy="296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6039DD3C-870F-7EC0-4EE6-B9C2963533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944" b="90833" l="84197" r="96752">
                        <a14:foregroundMark x1="89640" y1="11667" x2="89640" y2="11667"/>
                        <a14:foregroundMark x1="89552" y1="8611" x2="85865" y2="18889"/>
                        <a14:foregroundMark x1="85865" y1="18889" x2="85865" y2="20278"/>
                        <a14:foregroundMark x1="85338" y1="25833" x2="85338" y2="25833"/>
                        <a14:foregroundMark x1="84899" y1="30278" x2="84899" y2="30278"/>
                        <a14:foregroundMark x1="84548" y1="29722" x2="84548" y2="29722"/>
                        <a14:foregroundMark x1="84284" y1="31944" x2="84284" y2="31944"/>
                        <a14:foregroundMark x1="95874" y1="25556" x2="95874" y2="25556"/>
                        <a14:foregroundMark x1="96927" y1="24167" x2="96927" y2="24167"/>
                        <a14:foregroundMark x1="90869" y1="86111" x2="90869" y2="86111"/>
                        <a14:foregroundMark x1="91045" y1="91111" x2="91045" y2="91111"/>
                        <a14:foregroundMark x1="85514" y1="12500" x2="85514" y2="12500"/>
                        <a14:foregroundMark x1="91396" y1="8611" x2="91396" y2="8611"/>
                        <a14:foregroundMark x1="89991" y1="6944" x2="89991" y2="6944"/>
                        <a14:foregroundMark x1="90781" y1="6667" x2="90781" y2="6667"/>
                        <a14:foregroundMark x1="91220" y1="6667" x2="91220" y2="6667"/>
                        <a14:foregroundMark x1="93152" y1="10556" x2="93152" y2="10556"/>
                        <a14:foregroundMark x1="94381" y1="19722" x2="94381" y2="19722"/>
                        <a14:foregroundMark x1="86831" y1="33056" x2="86831" y2="33056"/>
                        <a14:foregroundMark x1="90869" y1="82500" x2="90869" y2="82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3449" t="5298" r="2710" b="6384"/>
          <a:stretch/>
        </p:blipFill>
        <p:spPr bwMode="auto">
          <a:xfrm>
            <a:off x="8980098" y="3363984"/>
            <a:ext cx="1501629" cy="302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9595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2B9B356-32F9-B874-7C49-0625839A9B1D}"/>
              </a:ext>
            </a:extLst>
          </p:cNvPr>
          <p:cNvGrpSpPr/>
          <p:nvPr/>
        </p:nvGrpSpPr>
        <p:grpSpPr>
          <a:xfrm>
            <a:off x="1682151" y="1061049"/>
            <a:ext cx="2475781" cy="2475781"/>
            <a:chOff x="1682151" y="1061049"/>
            <a:chExt cx="2475781" cy="247578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2D547B2-B72C-C319-24F1-E6E4E60E42A9}"/>
                </a:ext>
              </a:extLst>
            </p:cNvPr>
            <p:cNvSpPr/>
            <p:nvPr/>
          </p:nvSpPr>
          <p:spPr>
            <a:xfrm>
              <a:off x="1682151" y="1061049"/>
              <a:ext cx="2475781" cy="2475781"/>
            </a:xfrm>
            <a:prstGeom prst="ellipse">
              <a:avLst/>
            </a:prstGeom>
            <a:solidFill>
              <a:srgbClr val="F6BD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050" name="Picture 2" descr="Ice cream - Free food icons">
              <a:extLst>
                <a:ext uri="{FF2B5EF4-FFF2-40B4-BE49-F238E27FC236}">
                  <a16:creationId xmlns:a16="http://schemas.microsoft.com/office/drawing/2014/main" id="{9F6B9AF8-22AC-37ED-90C8-C623254BEF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8308" y="2027206"/>
              <a:ext cx="543465" cy="5434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2" descr="Ice cream - Free food icons">
            <a:extLst>
              <a:ext uri="{FF2B5EF4-FFF2-40B4-BE49-F238E27FC236}">
                <a16:creationId xmlns:a16="http://schemas.microsoft.com/office/drawing/2014/main" id="{9E0C4A9C-10E2-F20D-E47B-F1C684642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7917" y="1304117"/>
            <a:ext cx="3960015" cy="396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244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DAF0AA-90C1-B512-8A6F-2151CCFDE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09" y="0"/>
            <a:ext cx="469549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73A6D9-24A7-9896-1E35-A7EC29A5B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4873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054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1E83CA-0FAF-9B94-1FA4-E34AE195C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09" y="477648"/>
            <a:ext cx="5238750" cy="5600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F698DA-ECD5-E523-055F-DB5AC5731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014" y="0"/>
            <a:ext cx="4963971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926BF9-2AF0-32B4-88EA-746C0FFE8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6821" y="1784147"/>
            <a:ext cx="27336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8477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13CC05-30D7-FFC1-959C-6F70EBB33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73" y="293571"/>
            <a:ext cx="2905125" cy="3552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E9CB4B-908B-2BA4-9F2E-5465C3751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351" y="293571"/>
            <a:ext cx="4067175" cy="3914775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2C43C71-2D05-16DC-0C6E-2143BFC40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227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95A099C5-D32D-517D-F2D0-71908703B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29" y="293615"/>
            <a:ext cx="6667879" cy="4443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BDAF3286-D7FB-DD24-B1F2-792F44A40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13" y="1471613"/>
            <a:ext cx="3914775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822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8C845E8-E8A0-49C7-F85E-05D71E9D40D8}"/>
              </a:ext>
            </a:extLst>
          </p:cNvPr>
          <p:cNvSpPr txBox="1"/>
          <p:nvPr/>
        </p:nvSpPr>
        <p:spPr>
          <a:xfrm>
            <a:off x="1996580" y="1778466"/>
            <a:ext cx="4513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…a celebration of all things local and delicious.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5279651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1308</TotalTime>
  <Words>10</Words>
  <Application>Microsoft Office PowerPoint</Application>
  <PresentationFormat>Widescreen</PresentationFormat>
  <Paragraphs>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Marielle Lopez</dc:creator>
  <cp:lastModifiedBy>Marielle Lopez</cp:lastModifiedBy>
  <cp:revision>2</cp:revision>
  <dcterms:created xsi:type="dcterms:W3CDTF">2023-11-20T05:05:39Z</dcterms:created>
  <dcterms:modified xsi:type="dcterms:W3CDTF">2023-11-22T16:29:57Z</dcterms:modified>
</cp:coreProperties>
</file>